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E0E766-D61B-BCD8-6199-49E369CB1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8A6D84-2ED8-8EBD-EC62-190264DD4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DFBFF2B-7061-A854-EE1C-BAF641931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509607-ED47-3970-71F5-604ABF742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7CA43C-8A09-B8BA-D5E5-EE5CE2753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862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F4D94D-54CF-AD7D-4697-B5B643566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0CDD10A-33AA-51C0-8CF0-5AF34F38A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A02FEE-B89F-8726-BF91-DD21EEC7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54417C-D4ED-2FD6-5CC3-45621C793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C5555C-F550-3ADB-55F4-9AC709C6F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467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02F84E3-66A9-F76D-8DCC-12F3966EAC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50D0D4C-1F1A-9FE6-AB75-21D17A4067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B157F4-1BDC-BE54-0AC1-DF97FB12F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A29500-9BF5-734A-85DF-9DE1350AF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907CF7-DB17-4668-61CA-DB6C6818E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56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CEA40-BB49-3B79-784C-3C8F6965F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B4C643B-A9E7-D927-0B67-6D4AA29D2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213469E-ACDD-7A9F-9E33-30BBED132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EFC3CE-2045-5F3D-6497-FD366EFB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61B2E3-8B20-15A7-4F92-4A9883BC3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291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1257DE-880C-914F-9DC5-B553A8587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48C9FF-448F-034E-ACAF-EB3616961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A05384-FB51-834C-DFF2-F0F2B262B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7B0B12-FB04-26B9-78A0-AC9EEDA8E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8EF640-2265-3DAD-B3AC-9CFC78A13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619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F6A33-F8F1-55EA-F9C1-CA3A3B09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F875DDB-296A-D78E-DEE6-E56EE8EFFA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7AAF03-28EF-CA67-3364-580E8838A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3EB41F9-E2AD-6FD5-2BAF-9A86A4B58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C96064-44D1-4112-4C87-87C63262F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38F8F2-5033-70F7-AC9C-383EE67D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590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BB00EE-354E-6B57-7DDE-291F548EF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4BD607E-C819-DDC7-5FD7-24B223F62B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C856DB-E64A-F0B0-8AA6-BDBDEB40F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26C4DBF-A734-48EE-7D0A-AB9BF08F10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344D1D9-596A-6056-8C3F-E402B143F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6AD5070-7D53-93D9-D7D2-2A2FC1B06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3E95923-351D-43E4-4C4C-0215E9357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FF8D100-A240-E27C-DDCA-7C222CD4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8756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17591A-CA4A-9582-D1E7-AC7AF6B32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B36E32-27F2-E38E-4843-49B98A171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D54EF5B-1CBE-52F6-7378-07C34B76F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C187C6-42B8-72B8-29A9-A9251F4E6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638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A7B53D8-6A4D-8007-EA7A-77FE8C3F6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ED2E7D-428E-692D-DEFC-F9B51A357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328AD4-BE93-1EA5-02F3-9D42F353A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8030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4AAA75-DE36-77DB-7AE8-A21D6ED62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92A744-4DD5-D90D-5258-622EEB84A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B878B5-55E3-3EA4-893E-672054606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11A2C49-AD83-5E85-C02C-5A494B66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84DE17A-4E4B-ABD7-4D50-EE079BB75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64F38BA-2872-AA62-9FAB-EC62DFCE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1907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B5C765-321A-D23E-09CF-6895DD1D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2C2A32F-4D1F-5905-1FBF-52887AF284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AA64C34-1FC8-1BA0-DCDC-A3197D7AC9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B64BCF-4062-0A19-05C4-339C23C21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8D681E-28B5-AFE5-4C98-5C0B00C0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255821-964F-B7BB-E25C-5B108778F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03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F1B53D0-FBEF-6D91-65F9-2EFCE93D9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5B14BFB-7A12-5129-DDC2-DD56D11C16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32F0B9-50F6-2575-F8C5-8CC3E38A8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00DC4-4186-47B8-B4FF-1B142A584E80}" type="datetimeFigureOut">
              <a:rPr lang="en-GB" smtClean="0"/>
              <a:t>16/02/2024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ADFD3A-19D4-B14A-8585-5636FA5226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F8F78E-5A5B-1201-3E87-B377ECD505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DBB8ED-45C5-4771-BB3E-44C0ECAD633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172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451D233-D42B-EC42-883F-474897CC5D48}"/>
              </a:ext>
            </a:extLst>
          </p:cNvPr>
          <p:cNvSpPr/>
          <p:nvPr/>
        </p:nvSpPr>
        <p:spPr>
          <a:xfrm>
            <a:off x="6542406" y="1016000"/>
            <a:ext cx="4320000" cy="4320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C034886-28B7-2D66-17A2-2E68B5AD48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9" b="4079"/>
          <a:stretch/>
        </p:blipFill>
        <p:spPr>
          <a:xfrm>
            <a:off x="1115967" y="1473199"/>
            <a:ext cx="4320000" cy="432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84DF18F-5C56-38DD-F4ED-7AC1C4DF2E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82" b="14817"/>
          <a:stretch/>
        </p:blipFill>
        <p:spPr>
          <a:xfrm>
            <a:off x="239042" y="2282669"/>
            <a:ext cx="4320000" cy="432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71682F-9390-0DCD-6486-FF9D4577147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983" t="62" r="51396" b="13601"/>
          <a:stretch/>
        </p:blipFill>
        <p:spPr>
          <a:xfrm>
            <a:off x="239042" y="2155251"/>
            <a:ext cx="4320000" cy="432000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18.jpg">
            <a:extLst>
              <a:ext uri="{FF2B5EF4-FFF2-40B4-BE49-F238E27FC236}">
                <a16:creationId xmlns:a16="http://schemas.microsoft.com/office/drawing/2014/main" id="{834AB231-B88B-88B9-2DCD-5AF6FB88863C}"/>
              </a:ext>
            </a:extLst>
          </p:cNvPr>
          <p:cNvPicPr/>
          <p:nvPr/>
        </p:nvPicPr>
        <p:blipFill rotWithShape="1">
          <a:blip r:embed="rId5"/>
          <a:srcRect l="5590" t="46581" r="29065"/>
          <a:stretch/>
        </p:blipFill>
        <p:spPr>
          <a:xfrm>
            <a:off x="299003" y="663729"/>
            <a:ext cx="4320000" cy="4319999"/>
          </a:xfrm>
          <a:prstGeom prst="rect">
            <a:avLst/>
          </a:prstGeom>
          <a:ln/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DC1B451F-63AE-12DF-1EB5-31F4CE2D13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334" y="1473198"/>
            <a:ext cx="4330992" cy="4320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5490EEA6-7BF1-BBA0-0A65-B5340231F27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5" t="5458" r="3471" b="51129"/>
          <a:stretch/>
        </p:blipFill>
        <p:spPr>
          <a:xfrm>
            <a:off x="-512797" y="1713042"/>
            <a:ext cx="4330992" cy="43199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4673A1A-602D-9060-6B16-711430B424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12844" r="34046" b="29636"/>
          <a:stretch/>
        </p:blipFill>
        <p:spPr>
          <a:xfrm rot="5400000">
            <a:off x="8111" y="1105937"/>
            <a:ext cx="4320000" cy="4320000"/>
          </a:xfrm>
          <a:prstGeom prst="rect">
            <a:avLst/>
          </a:prstGeom>
          <a:effectLst/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6DA97A8E-784A-3AE3-77D0-912531D12A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405" y="1015999"/>
            <a:ext cx="4319999" cy="4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96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B402E6F8-50DE-6733-3374-A5BFCEB08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" t="5458" r="3546" b="50870"/>
          <a:stretch/>
        </p:blipFill>
        <p:spPr>
          <a:xfrm>
            <a:off x="342283" y="906079"/>
            <a:ext cx="11745278" cy="365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19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121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 Walde</dc:creator>
  <cp:lastModifiedBy>Marie Walde</cp:lastModifiedBy>
  <cp:revision>4</cp:revision>
  <dcterms:created xsi:type="dcterms:W3CDTF">2024-02-15T21:45:42Z</dcterms:created>
  <dcterms:modified xsi:type="dcterms:W3CDTF">2024-02-16T20:53:21Z</dcterms:modified>
</cp:coreProperties>
</file>